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49" r:id="rId2"/>
    <p:sldMasterId id="2147483652" r:id="rId3"/>
  </p:sldMasterIdLst>
  <p:notesMasterIdLst>
    <p:notesMasterId r:id="rId11"/>
  </p:notesMasterIdLst>
  <p:handoutMasterIdLst>
    <p:handoutMasterId r:id="rId12"/>
  </p:handoutMasterIdLst>
  <p:sldIdLst>
    <p:sldId id="256" r:id="rId4"/>
    <p:sldId id="257" r:id="rId5"/>
    <p:sldId id="260" r:id="rId6"/>
    <p:sldId id="261" r:id="rId7"/>
    <p:sldId id="264" r:id="rId8"/>
    <p:sldId id="263" r:id="rId9"/>
    <p:sldId id="259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33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13" autoAdjust="0"/>
  </p:normalViewPr>
  <p:slideViewPr>
    <p:cSldViewPr>
      <p:cViewPr varScale="1">
        <p:scale>
          <a:sx n="83" d="100"/>
          <a:sy n="83" d="100"/>
        </p:scale>
        <p:origin x="1478" y="77"/>
      </p:cViewPr>
      <p:guideLst>
        <p:guide orient="horz" pos="61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24"/>
    </p:cViewPr>
  </p:sorterViewPr>
  <p:notesViewPr>
    <p:cSldViewPr>
      <p:cViewPr varScale="1">
        <p:scale>
          <a:sx n="60" d="100"/>
          <a:sy n="60" d="100"/>
        </p:scale>
        <p:origin x="-2484" y="-78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4B44A43-A51F-40A7-A177-817BFD8599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8290B22-ED47-4A22-9919-E2778D8B27E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E5A001B0-91E1-41AF-94E3-0560FB1D443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77342231-386B-4D0B-A2FD-F3A9334D5F0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AD38978-C843-46C8-8427-91A4809D37D6}" type="slidenum">
              <a:rPr lang="pt-BR" altLang="pt-PT"/>
              <a:pPr/>
              <a:t>‹nº›</a:t>
            </a:fld>
            <a:endParaRPr lang="pt-BR" altLang="pt-P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55FCFBF-28B4-483E-9741-FB560DF4C8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3B31659-6905-4515-BF0E-55623E299EE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B769F5C0-42B5-4A7F-BCF6-668393432CD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D0502826-F990-4B8C-97E2-D77D6061912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3ED43E46-6D0F-4815-AC88-523A77BBEF6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B51EEF31-B8FE-42E6-BAD4-61A423EFD3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19BB800-D0DF-43E1-9B1C-2970799D857F}" type="slidenum">
              <a:rPr lang="en-US" altLang="pt-PT"/>
              <a:pPr/>
              <a:t>‹nº›</a:t>
            </a:fld>
            <a:endParaRPr lang="en-US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7309FA72-5FF2-4F54-92F4-80B355CA0D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077F7D-1217-4EAF-BF01-C65179A7879F}" type="slidenum">
              <a:rPr lang="en-US" altLang="pt-BR"/>
              <a:pPr>
                <a:spcBef>
                  <a:spcPct val="0"/>
                </a:spcBef>
              </a:pPr>
              <a:t>1</a:t>
            </a:fld>
            <a:endParaRPr lang="en-US" altLang="pt-BR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3151A0CE-07DD-46C1-9231-02B0DCDFC4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19BAF6C3-4D81-4A80-9754-AD32934584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297F66-B0D6-4079-8287-AC85C0978C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C4717C-16D7-411E-AA9C-98BE836AC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573B21-D91B-4ED7-BBC9-600872A926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817F6-8254-4E75-997F-5F69532FCA57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4059857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A0D651-5255-4886-AA67-0336098759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CC26B9-20AB-4F15-94B6-8BAD77768C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1B95E4-B527-4331-A584-41F4694C05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D64D0D-98FC-4638-A768-80028DB72BC0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093470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5962F5-F2B8-496E-926E-E405372002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BB49A7-90B1-4656-AA1D-BCDE5E56A9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48BF1C-5088-4862-9669-AC9A84F7D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45DE41-5FDF-4F5E-8A92-91473A920F85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102719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F37202-1714-4912-A8B0-B5B2CBBF13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BF40A4-3482-49E4-B431-909BFD9675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A3F402-7168-47D1-A64A-9550418643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E3D95C-9FD8-49D8-ABCA-7ED9687BC8EE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4187783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51729F-E490-4414-9D07-2D1DAE1228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36A04E-2CBD-42A0-89DC-59028107A0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F39B80-90E9-4B09-A8DE-09E27E2007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A83AD8-EB6D-4A13-8106-BABB1837799B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3777709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5EC27F-6972-4765-9C5C-A00E444377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5C0445-BD80-4F8F-B771-A331243904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F1F746-22F6-478E-9F9A-1D71A49610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474880-D532-4BC7-BE57-48E5B1C844C4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627183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C727E0-1AA4-471E-8D90-51397E1131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4FD784-3912-4D3E-AA2D-1D3ED34679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DE413E-A5ED-4CD0-8EAC-1BBFF127B6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701DA4-F13B-4067-91AA-E03896FA8C34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08295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FB2E212-D480-4EDB-9839-0488CE8AC3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1CF2651-A800-41D5-A111-26BA4BD25E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227CA0E-3120-491E-A17C-81B93B4197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6EFF0D-A39B-43CB-BDBD-6E332B6376FF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489847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AA9A716-8F05-4912-9A0A-C143C474E0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D940B72-40EC-44CB-858A-28853791F9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9C99925-D413-44C9-AB59-150A194CB8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E6ED6D-4BAB-483E-84A6-8AF299CE0131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3581399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9BAD9FF-4D79-4711-B7A6-D197F8F090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FF0A313-6450-4DF0-86CB-063D505260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F27DA49-D539-4B69-8D80-BFBF71F4B3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3DD8B4-2148-4145-8FE4-C5091ACF1741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6550968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136DE1-E257-4A9B-93B3-F462891B71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D9FD95-DF60-49A0-A1B5-841B333A99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6261D0-D063-4F89-9D06-5CCB7FEA56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007046-1921-4BB7-A29D-DDDED3E9E853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010206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681CB8-208B-4430-9494-FFC4E3D7F4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A8BED6-1CD7-41EF-9D62-E801FE5E88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AF6878-6B24-439E-8D6C-D6F3EA62BA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B10386-3CDE-43CE-B80D-ED773F432FC7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401072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7ABF0B-AEBB-4101-B698-84AC5F6458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59B8F6-31E8-477D-A9DB-6E7464B8DB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2D6FCE-7511-4F30-80BE-023735A6C2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DE50E5-991B-4E5C-931D-797C82CF3ACC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1470770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499AB2-05A5-4ECA-9D64-099BCF857A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24770C-9385-4C95-B0E3-8EC7A236D1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4063CA-3997-4706-95AC-3D214EA521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ED2EE6-EC63-4280-9050-FCC3411C9D99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32545620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2DF347-8C79-4052-ACBD-CC80A1E8B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D53927-2E0A-44B6-A6D7-90F0A53509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46D811-9ECE-45E4-8199-B63BB2DB89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E182FB-550C-4437-8034-C7F2099D4993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34266683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70D92650-9A1A-4EC6-977E-6336CBB849C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74943C82-6E27-455E-9253-22CF73D7D75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pt-BR" altLang="en-US" sz="2400">
                <a:latin typeface="Times New Roman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3D2F5748-E485-464C-A316-14E0CBD36A4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pt-BR" altLang="en-US" sz="2400">
                <a:latin typeface="Times New Roman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4BC21CCF-4551-4CF5-AB56-7F88671B4A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415E8C88-291C-4D32-9BDB-815F8AE3A96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t-BR" alt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AA478EAA-1450-439E-BC99-86F8465FA06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t-BR" alt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543880A4-8D95-4931-B6AD-60EE003258C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t-BR" alt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E703C36F-A277-4703-AEF6-1D0E1B3A799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t-BR" alt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4E81D3E8-63CB-4708-98D8-B2456153302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t-BR" alt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4E54AE06-1BC2-44CF-986B-D7EA153AB90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t-BR" alt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554A3534-03F0-46FC-96D9-3014AF3358A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t-BR" alt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100FCFBF-5663-4EF3-BAC7-FA4DB8459A4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t-BR" alt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5E590687-F5FC-46B5-94F6-955BEC97C14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t-BR" alt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116535F8-111C-43D5-9117-041F5DA780B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pt-BR" alt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43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3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AB069101-BBC7-4532-8853-BE0952AF2C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29ECC483-9EBD-4BEE-8BAD-F26672F9CC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CD79DB6A-636C-416D-88C9-7F4168233C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D411A-FAA8-4A0F-B908-3165FB4C4DD3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3218314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9EE6613-BF02-4864-8FCD-27FA73D31FE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70C2C88-3760-4A23-A246-A24C0A2EB4D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93E95-8663-40EB-A93C-14FEF0807895}" type="slidenum">
              <a:rPr lang="en-US" altLang="pt-PT"/>
              <a:pPr/>
              <a:t>‹nº›</a:t>
            </a:fld>
            <a:endParaRPr lang="en-US" altLang="pt-PT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9214B6C5-4153-4D74-AD32-85C99E46996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459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2F7571-68B6-4EBF-9477-10EFBD88E77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8264FE4-240A-4F0A-952D-CF484CD75C5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67F824-EF76-4D3F-AE29-E56262EB1024}" type="slidenum">
              <a:rPr lang="en-US" altLang="pt-PT"/>
              <a:pPr/>
              <a:t>‹nº›</a:t>
            </a:fld>
            <a:endParaRPr lang="en-US" altLang="pt-PT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B036D2C-B410-4B5B-8E13-A05CF735F817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669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E7DB6F7-BBE3-42E5-9134-01E6A879E79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4FD768C-3B36-4AF8-AC49-76646FEE09B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DE3B11-ED46-4C52-9BE9-0B9ABC706DDB}" type="slidenum">
              <a:rPr lang="en-US" altLang="pt-PT"/>
              <a:pPr/>
              <a:t>‹nº›</a:t>
            </a:fld>
            <a:endParaRPr lang="en-US" altLang="pt-PT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42D0A195-0F58-4944-A13E-10307FDC951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84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831D191-C2F1-4967-860D-1402A6A4449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B10F3A0-985B-4190-A49A-22BAE9C2995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70963-E736-4015-8978-F36098B09999}" type="slidenum">
              <a:rPr lang="en-US" altLang="pt-PT"/>
              <a:pPr/>
              <a:t>‹nº›</a:t>
            </a:fld>
            <a:endParaRPr lang="en-US" altLang="pt-PT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12FBD2F8-47A9-47FC-A4AD-F3A19D5CF86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225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FE5EDC-0E38-4286-AB47-E8918E01649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017972-DB44-4380-A0C2-3117FC36922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FAD60-3351-418C-95B5-E8FD70532D43}" type="slidenum">
              <a:rPr lang="en-US" altLang="pt-PT"/>
              <a:pPr/>
              <a:t>‹nº›</a:t>
            </a:fld>
            <a:endParaRPr lang="en-US" altLang="pt-PT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26B7265A-7468-4F32-88C6-CC588F633FF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234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39CAF91-A8F4-4790-906D-0A46DF2B28B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436A36A-67D4-4595-80E4-22135086309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B9BCB6-87C9-4C99-A053-B48506678BE6}" type="slidenum">
              <a:rPr lang="en-US" altLang="pt-PT"/>
              <a:pPr/>
              <a:t>‹nº›</a:t>
            </a:fld>
            <a:endParaRPr lang="en-US" altLang="pt-PT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4BC6ED2A-4E32-430C-B953-552956C1778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24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FB6E48-A3C1-4567-BD7F-2F21307E86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B57AAA-B49C-4281-806C-47544E90D5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7D7EB5-9902-4540-BB82-F26A8C6207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06BDAA-830D-43B4-B13E-39594DC9C70F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4940044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5C98459-8984-49FE-BB23-8A5645D2780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CD43EEC-4087-4B0E-AE42-4EA7FCD7A1A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F75970-4A3B-4276-8543-2866D1638425}" type="slidenum">
              <a:rPr lang="en-US" altLang="pt-PT"/>
              <a:pPr/>
              <a:t>‹nº›</a:t>
            </a:fld>
            <a:endParaRPr lang="en-US" altLang="pt-PT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94C2EEBB-5537-448E-B45D-1EE5C398E3A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4728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85D107C-4D41-4414-9FF5-F68FF5888AF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9CBE76F-E447-4044-965C-602405D1000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E990B-BB45-4E55-9F8B-A4FB2762F5F3}" type="slidenum">
              <a:rPr lang="en-US" altLang="pt-PT"/>
              <a:pPr/>
              <a:t>‹nº›</a:t>
            </a:fld>
            <a:endParaRPr lang="en-US" altLang="pt-PT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F9190F1E-FC91-4016-905D-C931A63F4B5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520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7E0351B-CBA8-4925-823E-A6003B03BC7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E549EAC-F29B-47D4-BDE2-0930844C6DC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4F3160-7049-4429-8136-BD68275EAEAA}" type="slidenum">
              <a:rPr lang="en-US" altLang="pt-PT"/>
              <a:pPr/>
              <a:t>‹nº›</a:t>
            </a:fld>
            <a:endParaRPr lang="en-US" altLang="pt-PT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D7CCBC6C-7544-40ED-B035-EB88762D69A7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78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7015352-ED24-41D4-854A-1191C896E40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DF74ED1-3C81-4E7F-B385-BD751BCC85A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E0D1FE-BB6B-4D4B-8A26-4072A8D3E573}" type="slidenum">
              <a:rPr lang="en-US" altLang="pt-PT"/>
              <a:pPr/>
              <a:t>‹nº›</a:t>
            </a:fld>
            <a:endParaRPr lang="en-US" altLang="pt-PT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58C1AAB7-383C-4687-A139-956F4FACDE37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944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67EAFA5-FC57-42B3-B7DA-9837D5E40F9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C2B6F3A-E524-4B73-89A0-0400E05014A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4F7508-8D2D-4E3C-A2F2-99105837BD76}" type="slidenum">
              <a:rPr lang="en-US" altLang="pt-PT"/>
              <a:pPr/>
              <a:t>‹nº›</a:t>
            </a:fld>
            <a:endParaRPr lang="en-US" altLang="pt-PT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D1C20481-B17A-40F3-B9D8-99D70627F0A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2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CDFD23-79C1-485C-8218-BAF8CAC5A9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4D9DC2-01BF-4FAA-86DB-BD9FDF2AA7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E063BA-0C6D-4641-989A-0F827CEF78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4AEC0-27AE-43C0-8005-26191590F14B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49646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D3CC310-21C1-45C2-90FA-E64FC65FCB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11E88C1-3EA1-48CE-8E6B-18815E279F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B03A30D-B81D-4D69-A58B-EF72C76671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74D15-BE94-4C21-9290-35ED57E1407E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303349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31D28CA-69D0-4C54-A325-BE5B5BDDC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72F74FA-EA5A-4ADD-8552-48B26362A5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54151BE-0D9F-40D9-8E31-15FCF845F3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7DB7E-6255-41A9-BB61-4A78857EE852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300952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D7A4C57-FD1F-4517-8348-3FE13CBA14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BD1C38B-0B09-41A3-8EC8-B0F7C0322C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969D8E0-7BD3-45F8-8BD6-66B9D0785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6465EA-169E-42EF-97D4-9A6BC24D34AE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8146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8E2ABE-2EA9-428D-A637-638B51420A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CE1B66-3E76-470C-852F-C944303FBF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CB19B2-0F45-46A9-B02C-CA6EAF7D3F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0B7A0F-A6F4-4E31-993C-06E11F0CC1A2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2084507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5011B6-592D-490F-9B02-642F591E25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6E80E1-8B0C-4CEC-8ACA-A35551E15F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A0AB38-1ED0-4789-BA20-D17FAEE5EB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8C497-5BB5-40FE-8F18-4D7BD2C5AB8C}" type="slidenum">
              <a:rPr lang="en-US" altLang="pt-PT"/>
              <a:pPr/>
              <a:t>‹nº›</a:t>
            </a:fld>
            <a:endParaRPr lang="en-US" altLang="pt-PT"/>
          </a:p>
        </p:txBody>
      </p:sp>
    </p:spTree>
    <p:extLst>
      <p:ext uri="{BB962C8B-B14F-4D97-AF65-F5344CB8AC3E}">
        <p14:creationId xmlns:p14="http://schemas.microsoft.com/office/powerpoint/2010/main" val="1784133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E741099-CFBF-47CD-BB2A-9E0C317FE0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8536414-B9B7-4B43-8D3F-418FFEC46B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DCBD9DE5-60D4-479D-A978-79146A551E4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48F44524-CAAC-43B5-9529-E83400C226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81E5AC6B-8AB8-4520-8232-62957C87D47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AAAD1B4-C77C-45E8-B6D7-6F4EAF0EAF29}" type="slidenum">
              <a:rPr lang="en-US" altLang="pt-PT"/>
              <a:pPr/>
              <a:t>‹nº›</a:t>
            </a:fld>
            <a:endParaRPr lang="en-US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87" r:id="rId1"/>
    <p:sldLayoutId id="2147485788" r:id="rId2"/>
    <p:sldLayoutId id="2147485789" r:id="rId3"/>
    <p:sldLayoutId id="2147485790" r:id="rId4"/>
    <p:sldLayoutId id="2147485791" r:id="rId5"/>
    <p:sldLayoutId id="2147485792" r:id="rId6"/>
    <p:sldLayoutId id="2147485793" r:id="rId7"/>
    <p:sldLayoutId id="2147485794" r:id="rId8"/>
    <p:sldLayoutId id="2147485795" r:id="rId9"/>
    <p:sldLayoutId id="2147485796" r:id="rId10"/>
    <p:sldLayoutId id="21474857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E5D7553-392E-48C2-8D2D-DC2269F909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AA0E2D8-E207-452F-8101-0F80C4F32B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54FAEF9-6D36-490E-A146-A2177E21A82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CC32C8B-2645-4275-AC7F-757719617D0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BAF4B9A-D38C-4765-A431-EEE6E722E4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ABD72CE-963B-426A-A3F7-E7BFDE5A6640}" type="slidenum">
              <a:rPr lang="en-US" altLang="pt-PT"/>
              <a:pPr/>
              <a:t>‹nº›</a:t>
            </a:fld>
            <a:endParaRPr lang="en-US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98" r:id="rId1"/>
    <p:sldLayoutId id="2147485799" r:id="rId2"/>
    <p:sldLayoutId id="2147485800" r:id="rId3"/>
    <p:sldLayoutId id="2147485801" r:id="rId4"/>
    <p:sldLayoutId id="2147485802" r:id="rId5"/>
    <p:sldLayoutId id="2147485803" r:id="rId6"/>
    <p:sldLayoutId id="2147485804" r:id="rId7"/>
    <p:sldLayoutId id="2147485805" r:id="rId8"/>
    <p:sldLayoutId id="2147485806" r:id="rId9"/>
    <p:sldLayoutId id="2147485807" r:id="rId10"/>
    <p:sldLayoutId id="21474858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D840293-BC88-4337-A328-F3D98C11847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8D47F77-9F0A-4008-840B-B6E25D3C96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fld id="{DD9AD871-108A-481F-B712-E6EC0618D720}" type="slidenum">
              <a:rPr lang="en-US" altLang="pt-PT"/>
              <a:pPr/>
              <a:t>‹nº›</a:t>
            </a:fld>
            <a:endParaRPr lang="en-US" altLang="pt-PT"/>
          </a:p>
        </p:txBody>
      </p:sp>
      <p:grpSp>
        <p:nvGrpSpPr>
          <p:cNvPr id="3076" name="Group 4">
            <a:extLst>
              <a:ext uri="{FF2B5EF4-FFF2-40B4-BE49-F238E27FC236}">
                <a16:creationId xmlns:a16="http://schemas.microsoft.com/office/drawing/2014/main" id="{673A6E36-394F-4DEA-9737-998AF776797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80" name="Rectangle 5">
              <a:extLst>
                <a:ext uri="{FF2B5EF4-FFF2-40B4-BE49-F238E27FC236}">
                  <a16:creationId xmlns:a16="http://schemas.microsoft.com/office/drawing/2014/main" id="{0FF75882-877E-4065-A2D3-3B9D3B1DD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pt-BR" altLang="en-US" sz="2400">
                <a:latin typeface="Times New Roman" pitchFamily="18" charset="0"/>
              </a:endParaRPr>
            </a:p>
          </p:txBody>
        </p:sp>
        <p:sp>
          <p:nvSpPr>
            <p:cNvPr id="3081" name="Rectangle 6">
              <a:extLst>
                <a:ext uri="{FF2B5EF4-FFF2-40B4-BE49-F238E27FC236}">
                  <a16:creationId xmlns:a16="http://schemas.microsoft.com/office/drawing/2014/main" id="{037BBC8B-6DD5-40D9-9720-F08C2E115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pt-BR" altLang="en-US" sz="2400">
                <a:latin typeface="Times New Roman" pitchFamily="18" charset="0"/>
              </a:endParaRPr>
            </a:p>
          </p:txBody>
        </p:sp>
        <p:sp>
          <p:nvSpPr>
            <p:cNvPr id="3082" name="Rectangle 7">
              <a:extLst>
                <a:ext uri="{FF2B5EF4-FFF2-40B4-BE49-F238E27FC236}">
                  <a16:creationId xmlns:a16="http://schemas.microsoft.com/office/drawing/2014/main" id="{4A94962D-7C8A-4B4E-A931-DDB748EC1E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pt-BR" altLang="en-US">
                <a:solidFill>
                  <a:schemeClr val="hlink"/>
                </a:solidFill>
              </a:endParaRPr>
            </a:p>
          </p:txBody>
        </p:sp>
        <p:sp>
          <p:nvSpPr>
            <p:cNvPr id="3083" name="Rectangle 8">
              <a:extLst>
                <a:ext uri="{FF2B5EF4-FFF2-40B4-BE49-F238E27FC236}">
                  <a16:creationId xmlns:a16="http://schemas.microsoft.com/office/drawing/2014/main" id="{D2731832-08BE-42E1-AB41-1F54235AA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pt-BR" altLang="en-US">
                <a:solidFill>
                  <a:schemeClr val="hlink"/>
                </a:solidFill>
              </a:endParaRPr>
            </a:p>
          </p:txBody>
        </p:sp>
        <p:sp>
          <p:nvSpPr>
            <p:cNvPr id="3084" name="Rectangle 9">
              <a:extLst>
                <a:ext uri="{FF2B5EF4-FFF2-40B4-BE49-F238E27FC236}">
                  <a16:creationId xmlns:a16="http://schemas.microsoft.com/office/drawing/2014/main" id="{C7925D25-9883-4281-92BB-BBA5F636DF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pt-BR" altLang="en-US">
                <a:solidFill>
                  <a:schemeClr val="accent2"/>
                </a:solidFill>
              </a:endParaRPr>
            </a:p>
          </p:txBody>
        </p:sp>
        <p:sp>
          <p:nvSpPr>
            <p:cNvPr id="3085" name="Rectangle 10">
              <a:extLst>
                <a:ext uri="{FF2B5EF4-FFF2-40B4-BE49-F238E27FC236}">
                  <a16:creationId xmlns:a16="http://schemas.microsoft.com/office/drawing/2014/main" id="{C4894F53-879A-4E60-B14D-57A4AEF55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pt-BR" altLang="en-US">
                <a:solidFill>
                  <a:schemeClr val="hlink"/>
                </a:solidFill>
              </a:endParaRPr>
            </a:p>
          </p:txBody>
        </p:sp>
        <p:sp>
          <p:nvSpPr>
            <p:cNvPr id="3086" name="Rectangle 11">
              <a:extLst>
                <a:ext uri="{FF2B5EF4-FFF2-40B4-BE49-F238E27FC236}">
                  <a16:creationId xmlns:a16="http://schemas.microsoft.com/office/drawing/2014/main" id="{7918866D-9ED9-4A91-A856-90AA6AC48B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pt-BR" altLang="en-US" sz="2400">
                <a:latin typeface="Times New Roman" pitchFamily="18" charset="0"/>
              </a:endParaRPr>
            </a:p>
          </p:txBody>
        </p:sp>
        <p:sp>
          <p:nvSpPr>
            <p:cNvPr id="3087" name="Rectangle 12">
              <a:extLst>
                <a:ext uri="{FF2B5EF4-FFF2-40B4-BE49-F238E27FC236}">
                  <a16:creationId xmlns:a16="http://schemas.microsoft.com/office/drawing/2014/main" id="{9A5940E8-8902-4AC8-BE7E-0D034D4079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pt-BR" altLang="en-US">
                <a:solidFill>
                  <a:schemeClr val="accent2"/>
                </a:solidFill>
              </a:endParaRPr>
            </a:p>
          </p:txBody>
        </p:sp>
        <p:sp>
          <p:nvSpPr>
            <p:cNvPr id="3088" name="Rectangle 13">
              <a:extLst>
                <a:ext uri="{FF2B5EF4-FFF2-40B4-BE49-F238E27FC236}">
                  <a16:creationId xmlns:a16="http://schemas.microsoft.com/office/drawing/2014/main" id="{05BC5A29-2FFC-4A8C-81A1-25DDBCCDA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pt-BR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3077" name="Rectangle 14">
            <a:extLst>
              <a:ext uri="{FF2B5EF4-FFF2-40B4-BE49-F238E27FC236}">
                <a16:creationId xmlns:a16="http://schemas.microsoft.com/office/drawing/2014/main" id="{112DF8C2-0CF2-419D-8CB4-E3CB59A1A2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</a:p>
        </p:txBody>
      </p:sp>
      <p:sp>
        <p:nvSpPr>
          <p:cNvPr id="3078" name="Rectangle 15">
            <a:extLst>
              <a:ext uri="{FF2B5EF4-FFF2-40B4-BE49-F238E27FC236}">
                <a16:creationId xmlns:a16="http://schemas.microsoft.com/office/drawing/2014/main" id="{6308D950-B995-44EB-A72B-F9E99179B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</a:p>
        </p:txBody>
      </p:sp>
      <p:sp>
        <p:nvSpPr>
          <p:cNvPr id="13328" name="Rectangle 16">
            <a:extLst>
              <a:ext uri="{FF2B5EF4-FFF2-40B4-BE49-F238E27FC236}">
                <a16:creationId xmlns:a16="http://schemas.microsoft.com/office/drawing/2014/main" id="{A539BF29-F4EE-4526-8C6F-B764E5B1515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20" r:id="rId1"/>
    <p:sldLayoutId id="2147485809" r:id="rId2"/>
    <p:sldLayoutId id="2147485810" r:id="rId3"/>
    <p:sldLayoutId id="2147485811" r:id="rId4"/>
    <p:sldLayoutId id="2147485812" r:id="rId5"/>
    <p:sldLayoutId id="2147485813" r:id="rId6"/>
    <p:sldLayoutId id="2147485814" r:id="rId7"/>
    <p:sldLayoutId id="2147485815" r:id="rId8"/>
    <p:sldLayoutId id="2147485816" r:id="rId9"/>
    <p:sldLayoutId id="2147485817" r:id="rId10"/>
    <p:sldLayoutId id="2147485818" r:id="rId11"/>
    <p:sldLayoutId id="214748581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rofessorcesarcosta.com.br/upload/imagens_upload/DE10-Lite_User_Manual.pdf" TargetMode="External"/><Relationship Id="rId2" Type="http://schemas.openxmlformats.org/officeDocument/2006/relationships/hyperlink" Target="http://professorcesarcosta.com.br/upload/imagens_upload/Tutorial%20Quartus_Rodrigo%20Rech.pdf" TargetMode="External"/><Relationship Id="rId1" Type="http://schemas.openxmlformats.org/officeDocument/2006/relationships/slideLayout" Target="../slideLayouts/slideLayout29.xml"/><Relationship Id="rId4" Type="http://schemas.openxmlformats.org/officeDocument/2006/relationships/hyperlink" Target="https://www.amazon.com.br/Projetos-Circuitos-Digitais-com-FPGA/dp/85365058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12463F6-2D78-492F-AE0E-EE31D9EE50D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828800"/>
            <a:ext cx="8991600" cy="2209800"/>
          </a:xfrm>
        </p:spPr>
        <p:txBody>
          <a:bodyPr/>
          <a:lstStyle/>
          <a:p>
            <a:pPr algn="ctr" eaLnBrk="1" hangingPunct="1"/>
            <a:r>
              <a:rPr lang="en-US" altLang="pt-BR" dirty="0" err="1"/>
              <a:t>Laboratório</a:t>
            </a:r>
            <a:r>
              <a:rPr lang="en-US" altLang="pt-BR" dirty="0"/>
              <a:t> de </a:t>
            </a:r>
            <a:r>
              <a:rPr lang="en-US" altLang="pt-BR" dirty="0" err="1"/>
              <a:t>Lógica</a:t>
            </a:r>
            <a:r>
              <a:rPr lang="en-US" altLang="pt-BR" dirty="0"/>
              <a:t> </a:t>
            </a:r>
            <a:r>
              <a:rPr lang="en-US" altLang="pt-BR" dirty="0" err="1"/>
              <a:t>Configurável</a:t>
            </a:r>
            <a:endParaRPr lang="en-US" altLang="pt-BR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B5A1523-9A3A-4B9C-94C9-3B5100AC3FB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366963" y="4652963"/>
            <a:ext cx="6777037" cy="1296987"/>
          </a:xfrm>
        </p:spPr>
        <p:txBody>
          <a:bodyPr/>
          <a:lstStyle/>
          <a:p>
            <a:pPr eaLnBrk="1" hangingPunct="1"/>
            <a:r>
              <a:rPr lang="en-US" altLang="pt-BR"/>
              <a:t>Prof. Dr. Cesar da Costa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94DDC7B-9546-48B0-AD9B-BE4349FAE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3714750"/>
            <a:ext cx="6858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endParaRPr lang="pt-BR" altLang="pt-BR" sz="3400" b="1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7173" name="Text Box 6">
            <a:extLst>
              <a:ext uri="{FF2B5EF4-FFF2-40B4-BE49-F238E27FC236}">
                <a16:creationId xmlns:a16="http://schemas.microsoft.com/office/drawing/2014/main" id="{94B339E5-039B-4358-BD76-B0E2C2D03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629" y="5525869"/>
            <a:ext cx="84978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800" dirty="0"/>
              <a:t>5.a Aula – Registrador de deslocamento (shift register)</a:t>
            </a:r>
            <a:endParaRPr lang="pt-BR" altLang="pt-B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7C170138-72A6-4CCB-8FA1-52293540D891}"/>
              </a:ext>
            </a:extLst>
          </p:cNvPr>
          <p:cNvSpPr txBox="1"/>
          <p:nvPr/>
        </p:nvSpPr>
        <p:spPr>
          <a:xfrm>
            <a:off x="539440" y="1365593"/>
            <a:ext cx="8065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000" b="1" dirty="0"/>
              <a:t>Projeto de Circuitos Sequenciais com FPGA</a:t>
            </a:r>
            <a:r>
              <a:rPr lang="pt-BR" sz="2000" dirty="0">
                <a:effectLst/>
                <a:latin typeface="Times New Roman" panose="02020603050405020304" pitchFamily="18" charset="0"/>
              </a:rPr>
              <a:t> </a:t>
            </a:r>
            <a:endParaRPr lang="pt-BR" sz="20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B261CE0-CBDE-4FD9-AA47-01E665238CF4}"/>
              </a:ext>
            </a:extLst>
          </p:cNvPr>
          <p:cNvSpPr txBox="1"/>
          <p:nvPr/>
        </p:nvSpPr>
        <p:spPr>
          <a:xfrm>
            <a:off x="559590" y="2450305"/>
            <a:ext cx="806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effectLst/>
                <a:latin typeface="Times New Roman" panose="02020603050405020304" pitchFamily="18" charset="0"/>
              </a:rPr>
              <a:t>. </a:t>
            </a:r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6C5D536-B7C2-4468-A9C3-2EE29FF1BC48}"/>
              </a:ext>
            </a:extLst>
          </p:cNvPr>
          <p:cNvSpPr txBox="1"/>
          <p:nvPr/>
        </p:nvSpPr>
        <p:spPr>
          <a:xfrm>
            <a:off x="683460" y="1916790"/>
            <a:ext cx="756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pt-BR" sz="2000" b="1" i="0" dirty="0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Projeto e simulação de registradores de deslocamento (Shift</a:t>
            </a:r>
            <a:r>
              <a:rPr lang="pt-BR" sz="2000" b="1" i="0" spc="-90" dirty="0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b="1" i="0" spc="-90" dirty="0" err="1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000" b="1" i="0" dirty="0" err="1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egister</a:t>
            </a:r>
            <a:r>
              <a:rPr lang="pt-BR" sz="2000" b="1" i="0" dirty="0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0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8E2C076-BF6C-4D15-BF64-6587EFAF903C}"/>
              </a:ext>
            </a:extLst>
          </p:cNvPr>
          <p:cNvSpPr txBox="1"/>
          <p:nvPr/>
        </p:nvSpPr>
        <p:spPr>
          <a:xfrm>
            <a:off x="539440" y="2932958"/>
            <a:ext cx="8065120" cy="3515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9570" marR="133985" indent="-285750" algn="just">
              <a:lnSpc>
                <a:spcPct val="102000"/>
              </a:lnSpc>
              <a:spcBef>
                <a:spcPts val="1005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1800" spc="-2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1800" spc="-13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1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sz="1800" spc="-12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2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necessita</a:t>
            </a:r>
            <a:r>
              <a:rPr lang="pt-BR" sz="1800" spc="-13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2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guardar</a:t>
            </a:r>
            <a:r>
              <a:rPr lang="pt-BR" sz="1800" spc="-13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2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pt-BR" sz="1800" spc="-12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2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informação</a:t>
            </a:r>
            <a:r>
              <a:rPr lang="pt-BR" sz="1800" spc="-13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1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1800" spc="-12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2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mais</a:t>
            </a:r>
            <a:r>
              <a:rPr lang="pt-BR" sz="1800" spc="-13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1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1800" spc="-13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pt-BR" sz="1800" spc="-13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2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bit,</a:t>
            </a:r>
            <a:r>
              <a:rPr lang="pt-BR" sz="1800" spc="-13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2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utiliza-se</a:t>
            </a:r>
            <a:r>
              <a:rPr lang="pt-BR" sz="1800" spc="-13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pt-BR" sz="1800" spc="-13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2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conjunto</a:t>
            </a:r>
            <a:r>
              <a:rPr lang="pt-BR" sz="1800" spc="-1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pt-BR" sz="1800" spc="-2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flip-flop denominado registrador </a:t>
            </a:r>
            <a:r>
              <a:rPr lang="pt-BR" sz="1800" spc="-1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1800" spc="-2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deslocamento </a:t>
            </a:r>
            <a:r>
              <a:rPr lang="pt-BR" sz="1800" spc="-2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(shift </a:t>
            </a:r>
            <a:r>
              <a:rPr lang="pt-BR" sz="1800" spc="-25" dirty="0" err="1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register</a:t>
            </a:r>
            <a:r>
              <a:rPr lang="pt-BR" sz="1800" spc="-2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1800" spc="-2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número </a:t>
            </a:r>
            <a:r>
              <a:rPr lang="pt-BR" sz="1800" spc="-2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binário armazenado</a:t>
            </a:r>
            <a:r>
              <a:rPr lang="pt-BR" sz="1800" spc="-11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2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nos</a:t>
            </a:r>
            <a:r>
              <a:rPr lang="pt-BR" sz="1800" spc="-10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2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flip-flop</a:t>
            </a:r>
            <a:r>
              <a:rPr lang="pt-BR" sz="1800" spc="-11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1800" spc="-11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2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deslocado</a:t>
            </a:r>
            <a:r>
              <a:rPr lang="pt-BR" sz="1800" spc="-11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1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1800" spc="-10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1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pt-BR" sz="1800" spc="-11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2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flip-flop</a:t>
            </a:r>
            <a:r>
              <a:rPr lang="pt-BR" sz="1800" spc="-10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2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pt-BR" sz="1800" spc="-11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1800" spc="-11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2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seguinte</a:t>
            </a:r>
            <a:r>
              <a:rPr lang="pt-BR" sz="1800" spc="-11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1800" spc="-11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2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cada</a:t>
            </a:r>
            <a:r>
              <a:rPr lang="pt-BR" sz="1800" spc="-11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2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pulso</a:t>
            </a:r>
            <a:r>
              <a:rPr lang="pt-BR" sz="1800" spc="-11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1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1800" spc="-11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spc="-25" dirty="0" err="1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clock</a:t>
            </a:r>
            <a:r>
              <a:rPr lang="pt-BR" sz="1800" spc="-2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1800" dirty="0">
              <a:effectLst/>
              <a:latin typeface="Souther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Nesta prática vamos projetar e testar o funcionamento de um registrador de deslocamento, usando quatro flip-flop do tipo DFF da biblioteca primitiva do software </a:t>
            </a:r>
            <a:r>
              <a:rPr lang="pt-BR" sz="1800" dirty="0" err="1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Quartus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Prime.</a:t>
            </a:r>
            <a:r>
              <a:rPr lang="pt-BR" sz="1800" spc="-8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pt-BR" sz="1800" spc="-8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término</a:t>
            </a:r>
            <a:r>
              <a:rPr lang="pt-BR" sz="1800" spc="-8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pt-BR" sz="1800" spc="-9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prática,</a:t>
            </a:r>
            <a:r>
              <a:rPr lang="pt-BR" sz="1800" spc="-8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1800" spc="-8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leitor</a:t>
            </a:r>
            <a:r>
              <a:rPr lang="pt-BR" sz="1800" spc="-8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deve</a:t>
            </a:r>
            <a:r>
              <a:rPr lang="pt-BR" sz="1800" spc="-8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saber</a:t>
            </a:r>
            <a:r>
              <a:rPr lang="pt-BR" sz="1800" spc="-8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simular</a:t>
            </a:r>
            <a:r>
              <a:rPr lang="pt-BR" sz="1800" spc="-8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pt-BR" sz="1800" spc="-8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  <a:r>
              <a:rPr lang="pt-BR" sz="1800" spc="-8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pt-BR" sz="1800" spc="-8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saídas</a:t>
            </a:r>
            <a:r>
              <a:rPr lang="pt-BR" sz="1800" spc="-8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de um circuito digital sequencial de acordo com as suas entradas, criar um arquivo de estímulos</a:t>
            </a:r>
            <a:r>
              <a:rPr lang="pt-BR" sz="1800" spc="-4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1800" spc="-4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interpretar</a:t>
            </a:r>
            <a:r>
              <a:rPr lang="pt-BR" sz="1800" spc="-4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1800" spc="-4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gráfico</a:t>
            </a:r>
            <a:r>
              <a:rPr lang="pt-BR" sz="1800" spc="-4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1800" spc="-4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formas</a:t>
            </a:r>
            <a:r>
              <a:rPr lang="pt-BR" sz="1800" spc="-4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1800" spc="-4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pt-BR" sz="1800" spc="-4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1800" spc="-4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pt-BR" sz="1800" spc="-4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circuito</a:t>
            </a:r>
            <a:r>
              <a:rPr lang="pt-BR" sz="1800" spc="-45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Southern"/>
                <a:ea typeface="Times New Roman" panose="02020603050405020304" pitchFamily="18" charset="0"/>
                <a:cs typeface="Times New Roman" panose="02020603050405020304" pitchFamily="18" charset="0"/>
              </a:rPr>
              <a:t>sequencial.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dirty="0">
              <a:latin typeface="Southern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Southern"/>
                <a:cs typeface="Times New Roman" panose="02020603050405020304" pitchFamily="18" charset="0"/>
              </a:rPr>
              <a:t>Criar um bloco lógico do Shift Register (arquivo .</a:t>
            </a:r>
            <a:r>
              <a:rPr lang="pt-BR" dirty="0" err="1">
                <a:latin typeface="Southern"/>
                <a:cs typeface="Times New Roman" panose="02020603050405020304" pitchFamily="18" charset="0"/>
              </a:rPr>
              <a:t>bsf</a:t>
            </a:r>
            <a:r>
              <a:rPr lang="pt-BR" dirty="0">
                <a:latin typeface="Southern"/>
                <a:cs typeface="Times New Roman" panose="02020603050405020304" pitchFamily="18" charset="0"/>
              </a:rPr>
              <a:t>) e carregar no Kit DE10.</a:t>
            </a:r>
            <a:endParaRPr lang="pt-B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260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B261CE0-CBDE-4FD9-AA47-01E665238CF4}"/>
              </a:ext>
            </a:extLst>
          </p:cNvPr>
          <p:cNvSpPr txBox="1"/>
          <p:nvPr/>
        </p:nvSpPr>
        <p:spPr>
          <a:xfrm>
            <a:off x="559590" y="2450305"/>
            <a:ext cx="806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effectLst/>
                <a:latin typeface="Times New Roman" panose="02020603050405020304" pitchFamily="18" charset="0"/>
              </a:rPr>
              <a:t>. </a:t>
            </a:r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6C5D536-B7C2-4468-A9C3-2EE29FF1BC48}"/>
              </a:ext>
            </a:extLst>
          </p:cNvPr>
          <p:cNvSpPr txBox="1"/>
          <p:nvPr/>
        </p:nvSpPr>
        <p:spPr>
          <a:xfrm>
            <a:off x="594668" y="1482436"/>
            <a:ext cx="756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pt-BR" sz="2000" b="1" i="0" dirty="0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Projeto e simulação de registradores de deslocamento (Shift</a:t>
            </a:r>
            <a:r>
              <a:rPr lang="pt-BR" sz="2000" b="1" i="0" spc="-90" dirty="0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b="1" i="0" spc="-90" dirty="0" err="1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000" b="1" i="0" dirty="0" err="1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egister</a:t>
            </a:r>
            <a:r>
              <a:rPr lang="pt-BR" sz="2000" b="1" i="0" dirty="0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0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age74.png">
            <a:extLst>
              <a:ext uri="{FF2B5EF4-FFF2-40B4-BE49-F238E27FC236}">
                <a16:creationId xmlns:a16="http://schemas.microsoft.com/office/drawing/2014/main" id="{4AEACB02-9B7F-41CE-ACCD-D73FECD8CEE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47193" y="2348850"/>
            <a:ext cx="5256000" cy="1980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21D19AA-CFD5-4940-8553-32E6366BF06B}"/>
              </a:ext>
            </a:extLst>
          </p:cNvPr>
          <p:cNvSpPr txBox="1"/>
          <p:nvPr/>
        </p:nvSpPr>
        <p:spPr>
          <a:xfrm>
            <a:off x="1115520" y="4581160"/>
            <a:ext cx="7509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i="1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Figura 3.29 - Registrador de deslocamento de 4 bits.</a:t>
            </a:r>
            <a:endParaRPr lang="pt-BR" sz="1800" dirty="0">
              <a:effectLst/>
              <a:latin typeface="Souther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652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B261CE0-CBDE-4FD9-AA47-01E665238CF4}"/>
              </a:ext>
            </a:extLst>
          </p:cNvPr>
          <p:cNvSpPr txBox="1"/>
          <p:nvPr/>
        </p:nvSpPr>
        <p:spPr>
          <a:xfrm>
            <a:off x="559590" y="2450305"/>
            <a:ext cx="8065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projeto é compilado e simulado. Se a compilação ocorrer sem nenhum erro, o resultado da simulação, saídas Q0, Q1, Q2 e Q3, em função das entradas Clkin e Data, é igual ao apresentado na Figura 3.31.</a:t>
            </a:r>
          </a:p>
          <a:p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6C5D536-B7C2-4468-A9C3-2EE29FF1BC48}"/>
              </a:ext>
            </a:extLst>
          </p:cNvPr>
          <p:cNvSpPr txBox="1"/>
          <p:nvPr/>
        </p:nvSpPr>
        <p:spPr>
          <a:xfrm>
            <a:off x="594668" y="1482436"/>
            <a:ext cx="756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pt-BR" sz="2000" b="1" i="0" dirty="0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Projeto e simulação de registradores de deslocamento (Shift</a:t>
            </a:r>
            <a:r>
              <a:rPr lang="pt-BR" sz="2000" b="1" i="0" spc="-90" dirty="0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b="1" i="0" spc="-90" dirty="0" err="1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000" b="1" i="0" dirty="0" err="1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egister</a:t>
            </a:r>
            <a:r>
              <a:rPr lang="pt-BR" sz="2000" b="1" i="0" dirty="0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0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28703517-08BF-4157-9580-CA0647FF93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52" y="3754431"/>
            <a:ext cx="8073081" cy="298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0614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B261CE0-CBDE-4FD9-AA47-01E665238CF4}"/>
              </a:ext>
            </a:extLst>
          </p:cNvPr>
          <p:cNvSpPr txBox="1"/>
          <p:nvPr/>
        </p:nvSpPr>
        <p:spPr>
          <a:xfrm>
            <a:off x="559590" y="2450305"/>
            <a:ext cx="80651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Analisando as formas de ondas da Figura 3.31, observa-se que a cada borda positiva da entrada Clkin, cada saída de flip-flop recebe o nível lógico que estava presente na saída do flip-flop à sua esquerda, antes da borda de subida do pulso de Clkin. Desta forma, a sequência de bits é deslocada para a saída do registrador.</a:t>
            </a:r>
          </a:p>
          <a:p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6C5D536-B7C2-4468-A9C3-2EE29FF1BC48}"/>
              </a:ext>
            </a:extLst>
          </p:cNvPr>
          <p:cNvSpPr txBox="1"/>
          <p:nvPr/>
        </p:nvSpPr>
        <p:spPr>
          <a:xfrm>
            <a:off x="594668" y="1482436"/>
            <a:ext cx="756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pt-BR" sz="2000" b="1" i="0" dirty="0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Projeto e simulação de registradores de deslocamento (Shift</a:t>
            </a:r>
            <a:r>
              <a:rPr lang="pt-BR" sz="2000" b="1" i="0" spc="-90" dirty="0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b="1" i="0" spc="-90" dirty="0" err="1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000" b="1" i="0" dirty="0" err="1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egister</a:t>
            </a:r>
            <a:r>
              <a:rPr lang="pt-BR" sz="2000" b="1" i="0" dirty="0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0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28703517-08BF-4157-9580-CA0647FF93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107" y="3949230"/>
            <a:ext cx="7392219" cy="2736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9192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E6C5D536-B7C2-4468-A9C3-2EE29FF1BC48}"/>
              </a:ext>
            </a:extLst>
          </p:cNvPr>
          <p:cNvSpPr txBox="1"/>
          <p:nvPr/>
        </p:nvSpPr>
        <p:spPr>
          <a:xfrm>
            <a:off x="594668" y="1482436"/>
            <a:ext cx="7561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pt-BR" sz="2000" b="1" i="0" dirty="0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Projeto e simulação de registradores de deslocamento (Shift</a:t>
            </a:r>
            <a:r>
              <a:rPr lang="pt-BR" sz="2000" b="1" i="0" spc="-90" dirty="0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b="1" i="0" spc="-90" dirty="0" err="1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000" b="1" i="0" dirty="0" err="1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egister</a:t>
            </a:r>
            <a:r>
              <a:rPr lang="pt-BR" sz="2000" b="1" i="0" dirty="0">
                <a:solidFill>
                  <a:srgbClr val="365F9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0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8D2CAF7C-C1C7-474B-AD1D-7E4F19A396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7067" y="2450304"/>
            <a:ext cx="5556251" cy="2592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0A697A2-50D9-4829-AAAF-7854F93F1F1D}"/>
              </a:ext>
            </a:extLst>
          </p:cNvPr>
          <p:cNvSpPr txBox="1"/>
          <p:nvPr/>
        </p:nvSpPr>
        <p:spPr>
          <a:xfrm>
            <a:off x="755470" y="5301260"/>
            <a:ext cx="784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dirty="0"/>
              <a:t>Determine os pinos do FPGA, consultando o manual do KIT DE10.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9185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6B402C6-05AC-4251-A714-12FC55D23E06}"/>
              </a:ext>
            </a:extLst>
          </p:cNvPr>
          <p:cNvSpPr txBox="1"/>
          <p:nvPr/>
        </p:nvSpPr>
        <p:spPr>
          <a:xfrm>
            <a:off x="323410" y="1412720"/>
            <a:ext cx="6336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Referências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FDAD00F-86C2-4AD5-B852-BC08AA7A5EA0}"/>
              </a:ext>
            </a:extLst>
          </p:cNvPr>
          <p:cNvSpPr txBox="1"/>
          <p:nvPr/>
        </p:nvSpPr>
        <p:spPr>
          <a:xfrm>
            <a:off x="467430" y="2355620"/>
            <a:ext cx="813713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hlinkClick r:id="rId2"/>
              </a:rPr>
              <a:t>http://professorcesarcosta.com.br/upload/imagens_upload/Tutorial%20Quartus_Rodrigo%20Rech.pdf</a:t>
            </a:r>
            <a:endParaRPr lang="pt-BR" dirty="0"/>
          </a:p>
          <a:p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9C75F34-DE1F-45E7-8E0A-81D24563DF58}"/>
              </a:ext>
            </a:extLst>
          </p:cNvPr>
          <p:cNvSpPr txBox="1"/>
          <p:nvPr/>
        </p:nvSpPr>
        <p:spPr>
          <a:xfrm>
            <a:off x="575445" y="3456884"/>
            <a:ext cx="79211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hlinkClick r:id="rId3"/>
              </a:rPr>
              <a:t>http://professorcesarcosta.com.br/upload/imagens_upload/DE10-Lite_User_Manual.pdf</a:t>
            </a:r>
            <a:endParaRPr lang="pt-BR" dirty="0"/>
          </a:p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7F199893-53CA-45BD-A3CB-D8F9C18CAFD7}"/>
              </a:ext>
            </a:extLst>
          </p:cNvPr>
          <p:cNvSpPr txBox="1"/>
          <p:nvPr/>
        </p:nvSpPr>
        <p:spPr>
          <a:xfrm>
            <a:off x="575445" y="4511397"/>
            <a:ext cx="76330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hlinkClick r:id="rId4"/>
              </a:rPr>
              <a:t>https://www.amazon.com.br/Projetos-Circuitos-Digitais-com-FPGA/dp/8536505850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0317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"/>
</p:tagLst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8061</TotalTime>
  <Words>413</Words>
  <Application>Microsoft Office PowerPoint</Application>
  <PresentationFormat>Apresentação na tela (4:3)</PresentationFormat>
  <Paragraphs>24</Paragraphs>
  <Slides>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Arial Black</vt:lpstr>
      <vt:lpstr>Southern</vt:lpstr>
      <vt:lpstr>Times New Roman</vt:lpstr>
      <vt:lpstr>Trebuchet MS</vt:lpstr>
      <vt:lpstr>Wingdings</vt:lpstr>
      <vt:lpstr>1_Custom Design</vt:lpstr>
      <vt:lpstr>Custom Design</vt:lpstr>
      <vt:lpstr>Pixel</vt:lpstr>
      <vt:lpstr>Laboratório de Lógica Configurável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Microprocessadores I</dc:title>
  <dc:creator>Usuario</dc:creator>
  <cp:lastModifiedBy>Cesar da Costa</cp:lastModifiedBy>
  <cp:revision>839</cp:revision>
  <dcterms:created xsi:type="dcterms:W3CDTF">2006-09-10T21:42:41Z</dcterms:created>
  <dcterms:modified xsi:type="dcterms:W3CDTF">2022-04-23T14:28:59Z</dcterms:modified>
</cp:coreProperties>
</file>